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c67aa8c2d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c67aa8c2d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c67aa8c2d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c67aa8c2d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c67aa8c2d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c67aa8c2d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c67aa8c2d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c67aa8c2d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c67aa8c2d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c67aa8c2d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c67aa8c2d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c67aa8c2d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c67aa8c2d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c67aa8c2d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c67aa8c2d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2c67aa8c2d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c67aa8c2d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c67aa8c2d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c67aa8c2d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c67aa8c2d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c67aa8c2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c67aa8c2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c67aa8c2d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c67aa8c2d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c67aa8c2d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c67aa8c2d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c67aa8c2d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c67aa8c2d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c67aa8c2d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2c67aa8c2d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c67aa8c2d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c67aa8c2d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2c67aa8c2d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2c67aa8c2d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c67aa8c2d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c67aa8c2d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c67aa8c2d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c67aa8c2d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2c67aa8c2d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2c67aa8c2d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2c67aa8c2d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2c67aa8c2d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c67aa8c2d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c67aa8c2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2c67aa8c2d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2c67aa8c2d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c67aa8c2d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2c67aa8c2d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2c67aa8c2d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2c67aa8c2d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2c67aa8c2d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2c67aa8c2d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c67aa8c2d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2c67aa8c2d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用多個DDR我們可以以PING PONG的方式運用他們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2c67aa8c2d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2c67aa8c2d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F2328"/>
                </a:solidFill>
                <a:highlight>
                  <a:srgbClr val="FFFFFF"/>
                </a:highlight>
              </a:rPr>
              <a:t>add linking option for v++, and then modify the host code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F2328"/>
                </a:solidFill>
                <a:highlight>
                  <a:srgbClr val="FFFFFF"/>
                </a:highlight>
              </a:rPr>
              <a:t>use the configuration file specifies the connectivity.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2c67aa8c2d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2c67aa8c2d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我們必須修蓋HOST CODE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2c67aa8c2d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2c67aa8c2d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c67aa8c2d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2c67aa8c2d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F2328"/>
                </a:solidFill>
                <a:highlight>
                  <a:srgbClr val="FFFFFF"/>
                </a:highlight>
              </a:rPr>
              <a:t>bottleneck is processing the "Compute Score"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2c67aa8c2d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2c67aa8c2d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c67aa8c2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c67aa8c2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2c67aa8c2d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2c67aa8c2d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c67aa8c2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c67aa8c2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c67aa8c2d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2c67aa8c2d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c67aa8c2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c67aa8c2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c67aa8c2d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c67aa8c2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c67aa8c2d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c67aa8c2d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bloom filter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邱崇喆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50" y="104763"/>
            <a:ext cx="7305675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47" y="0"/>
            <a:ext cx="700670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005" y="0"/>
            <a:ext cx="7615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b="2852" l="0" r="0" t="1104"/>
          <a:stretch/>
        </p:blipFill>
        <p:spPr>
          <a:xfrm>
            <a:off x="662000" y="117450"/>
            <a:ext cx="7820025" cy="482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/>
          <p:nvPr/>
        </p:nvSpPr>
        <p:spPr>
          <a:xfrm>
            <a:off x="1346950" y="2400225"/>
            <a:ext cx="1515600" cy="17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317" y="0"/>
            <a:ext cx="71053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466" y="0"/>
            <a:ext cx="71170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1744800" y="3233875"/>
            <a:ext cx="1743000" cy="14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75" y="529427"/>
            <a:ext cx="8431674" cy="43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373" y="0"/>
            <a:ext cx="73292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/>
          <p:nvPr/>
        </p:nvSpPr>
        <p:spPr>
          <a:xfrm>
            <a:off x="2531000" y="1152475"/>
            <a:ext cx="928200" cy="12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" name="Google Shape;174;p29"/>
          <p:cNvCxnSpPr>
            <a:stCxn id="173" idx="3"/>
          </p:cNvCxnSpPr>
          <p:nvPr/>
        </p:nvCxnSpPr>
        <p:spPr>
          <a:xfrm>
            <a:off x="3459200" y="1214125"/>
            <a:ext cx="937800" cy="3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9"/>
          <p:cNvSpPr txBox="1"/>
          <p:nvPr/>
        </p:nvSpPr>
        <p:spPr>
          <a:xfrm>
            <a:off x="4397000" y="1029325"/>
            <a:ext cx="12882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“runONfpga”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324" y="321425"/>
            <a:ext cx="8270651" cy="48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244" y="0"/>
            <a:ext cx="58235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Overview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63" y="1292275"/>
            <a:ext cx="745807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879" y="0"/>
            <a:ext cx="59442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791" y="0"/>
            <a:ext cx="52704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" y="52388"/>
            <a:ext cx="7448550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55" y="0"/>
            <a:ext cx="75518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6"/>
          <p:cNvPicPr preferRelativeResize="0"/>
          <p:nvPr/>
        </p:nvPicPr>
        <p:blipFill rotWithShape="1">
          <a:blip r:embed="rId3">
            <a:alphaModFix/>
          </a:blip>
          <a:srcRect b="0" l="0" r="0" t="19788"/>
          <a:stretch/>
        </p:blipFill>
        <p:spPr>
          <a:xfrm>
            <a:off x="1564625" y="259550"/>
            <a:ext cx="5932549" cy="45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549" y="380599"/>
            <a:ext cx="6944599" cy="3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650" y="4114525"/>
            <a:ext cx="712470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002" y="0"/>
            <a:ext cx="647399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63" y="242888"/>
            <a:ext cx="7610475" cy="46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9"/>
          <p:cNvSpPr/>
          <p:nvPr/>
        </p:nvSpPr>
        <p:spPr>
          <a:xfrm>
            <a:off x="2417350" y="1187825"/>
            <a:ext cx="1335600" cy="33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9"/>
          <p:cNvSpPr/>
          <p:nvPr/>
        </p:nvSpPr>
        <p:spPr>
          <a:xfrm>
            <a:off x="2029800" y="1728600"/>
            <a:ext cx="1401000" cy="33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9"/>
          <p:cNvSpPr/>
          <p:nvPr/>
        </p:nvSpPr>
        <p:spPr>
          <a:xfrm>
            <a:off x="1708625" y="2269375"/>
            <a:ext cx="1466400" cy="33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28588"/>
            <a:ext cx="7505700" cy="48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63" y="128588"/>
            <a:ext cx="7686675" cy="48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Where do we need FPGA?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145" y="0"/>
            <a:ext cx="60957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>
            <p:ph type="title"/>
          </p:nvPr>
        </p:nvSpPr>
        <p:spPr>
          <a:xfrm>
            <a:off x="387475" y="8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22"/>
              <a:t>Parallel computations of host and kernel</a:t>
            </a:r>
            <a:endParaRPr sz="3022"/>
          </a:p>
        </p:txBody>
      </p:sp>
      <p:sp>
        <p:nvSpPr>
          <p:cNvPr id="276" name="Google Shape;27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590550"/>
            <a:ext cx="70104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44"/>
          <p:cNvPicPr preferRelativeResize="0"/>
          <p:nvPr/>
        </p:nvPicPr>
        <p:blipFill rotWithShape="1">
          <a:blip r:embed="rId3">
            <a:alphaModFix/>
          </a:blip>
          <a:srcRect b="13262" l="0" r="0" t="0"/>
          <a:stretch/>
        </p:blipFill>
        <p:spPr>
          <a:xfrm>
            <a:off x="1127300" y="32750"/>
            <a:ext cx="6386200" cy="12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 rotWithShape="1">
          <a:blip r:embed="rId4">
            <a:alphaModFix/>
          </a:blip>
          <a:srcRect b="1632" l="0" r="0" t="2333"/>
          <a:stretch/>
        </p:blipFill>
        <p:spPr>
          <a:xfrm>
            <a:off x="1203025" y="1244675"/>
            <a:ext cx="4481574" cy="37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286" y="579775"/>
            <a:ext cx="375544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3800" y="2517075"/>
            <a:ext cx="4920725" cy="2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1600"/>
            <a:ext cx="5338250" cy="2879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550" y="3265100"/>
            <a:ext cx="5201151" cy="18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950" y="1238250"/>
            <a:ext cx="745807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532" y="0"/>
            <a:ext cx="61289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88" y="738188"/>
            <a:ext cx="7439025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314325"/>
            <a:ext cx="792480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0"/>
          <p:cNvPicPr preferRelativeResize="0"/>
          <p:nvPr/>
        </p:nvPicPr>
        <p:blipFill rotWithShape="1">
          <a:blip r:embed="rId3">
            <a:alphaModFix/>
          </a:blip>
          <a:srcRect b="5477" l="0" r="0" t="2770"/>
          <a:stretch/>
        </p:blipFill>
        <p:spPr>
          <a:xfrm>
            <a:off x="1808225" y="481200"/>
            <a:ext cx="5527550" cy="4719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0"/>
          <p:cNvSpPr txBox="1"/>
          <p:nvPr>
            <p:ph idx="1" type="body"/>
          </p:nvPr>
        </p:nvSpPr>
        <p:spPr>
          <a:xfrm>
            <a:off x="510600" y="0"/>
            <a:ext cx="85206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200">
                <a:solidFill>
                  <a:srgbClr val="1F2328"/>
                </a:solidFill>
                <a:highlight>
                  <a:srgbClr val="FFFFFF"/>
                </a:highlight>
              </a:rPr>
              <a:t>This improves the computations on FPGA including the transfer from the host, device compute and sending flag data back to the host.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Recall &amp; Summary	</a:t>
            </a:r>
            <a:endParaRPr/>
          </a:p>
        </p:txBody>
      </p:sp>
      <p:sp>
        <p:nvSpPr>
          <p:cNvPr id="335" name="Google Shape;335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We’ve introduced host and kerne optimization process, including: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Calculate</a:t>
            </a:r>
            <a:r>
              <a:rPr lang="zh-TW">
                <a:solidFill>
                  <a:schemeClr val="dk1"/>
                </a:solidFill>
              </a:rPr>
              <a:t> flags </a:t>
            </a:r>
            <a:r>
              <a:rPr lang="zh-TW">
                <a:solidFill>
                  <a:schemeClr val="dk1"/>
                </a:solidFill>
              </a:rPr>
              <a:t>of</a:t>
            </a:r>
            <a:r>
              <a:rPr lang="zh-TW">
                <a:solidFill>
                  <a:schemeClr val="dk1"/>
                </a:solidFill>
              </a:rPr>
              <a:t> </a:t>
            </a:r>
            <a:r>
              <a:rPr lang="zh-TW">
                <a:solidFill>
                  <a:schemeClr val="dk1"/>
                </a:solidFill>
              </a:rPr>
              <a:t>multiple</a:t>
            </a:r>
            <a:r>
              <a:rPr lang="zh-TW">
                <a:solidFill>
                  <a:schemeClr val="dk1"/>
                </a:solidFill>
              </a:rPr>
              <a:t> words on the kernel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D</a:t>
            </a:r>
            <a:r>
              <a:rPr lang="zh-TW">
                <a:solidFill>
                  <a:schemeClr val="dk1"/>
                </a:solidFill>
              </a:rPr>
              <a:t>ivide the buffer into several sub-buffers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Parallel computations of host and kernel — compute scores &amp; compute flags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Multiple DDR banks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See software-only code first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3"/>
            <a:ext cx="4775274" cy="3779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71425"/>
            <a:ext cx="4624375" cy="32818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11375" y="1093100"/>
            <a:ext cx="4624500" cy="382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END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9301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3400" y="2995525"/>
            <a:ext cx="5608901" cy="20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/>
          <p:nvPr/>
        </p:nvSpPr>
        <p:spPr>
          <a:xfrm>
            <a:off x="0" y="-53050"/>
            <a:ext cx="4870800" cy="337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Determine which parts to be run on FPGA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25" y="1250488"/>
            <a:ext cx="718185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875" y="2737463"/>
            <a:ext cx="685800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425" y="445025"/>
            <a:ext cx="5608901" cy="20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150" y="1085300"/>
            <a:ext cx="76200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407" y="0"/>
            <a:ext cx="55031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